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26382-1191-5341-9435-C80999CA21F9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E73CC-FDDA-BA4F-9C0A-D62EE3D4F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6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68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7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54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24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0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4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184D1-9E67-A14E-AA80-3F277A952902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5202A-461C-D24F-B93A-EB99461F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8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chemeClr val="bg2"/>
                </a:solidFill>
              </a:rPr>
              <a:t>Spark SQL Concepts</a:t>
            </a:r>
            <a:endParaRPr lang="en-US" sz="400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pt-BR" sz="1800"/>
              <a:t>CMPT 732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48587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98651"/>
            <a:ext cx="7188199" cy="28573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08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22120"/>
            <a:ext cx="7188199" cy="2210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111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18946"/>
            <a:ext cx="7188199" cy="3216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311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21271"/>
            <a:ext cx="7578070" cy="38079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790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26769"/>
            <a:ext cx="7188199" cy="3001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358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02987"/>
            <a:ext cx="7188199" cy="20486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Column Expressions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088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079518"/>
            <a:ext cx="7188199" cy="2695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UDFs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3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84167"/>
            <a:ext cx="7188199" cy="3486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 Syntax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045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32580"/>
            <a:ext cx="7188199" cy="398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478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92840"/>
            <a:ext cx="7188199" cy="1868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Working With Data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67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358061"/>
            <a:ext cx="7188199" cy="2138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Spark SQL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403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77194"/>
            <a:ext cx="7188199" cy="2300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Frames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40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672545"/>
            <a:ext cx="7188199" cy="1509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Frames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712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78669"/>
            <a:ext cx="7188199" cy="4097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Frames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40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59536"/>
            <a:ext cx="7188199" cy="3935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Frames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12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414610"/>
            <a:ext cx="7188199" cy="4025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Frames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317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</Words>
  <Application>Microsoft Macintosh PowerPoint</Application>
  <PresentationFormat>Widescreen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Spark SQL Concepts</vt:lpstr>
      <vt:lpstr>Working With Data</vt:lpstr>
      <vt:lpstr>Working With Data</vt:lpstr>
      <vt:lpstr>Spark SQL</vt:lpstr>
      <vt:lpstr>Data Frames</vt:lpstr>
      <vt:lpstr>Data Frames</vt:lpstr>
      <vt:lpstr>Data Frames</vt:lpstr>
      <vt:lpstr>Data Frames</vt:lpstr>
      <vt:lpstr>Data Frames</vt:lpstr>
      <vt:lpstr>Column Expressions</vt:lpstr>
      <vt:lpstr>Column Expressions</vt:lpstr>
      <vt:lpstr>Column Expressions</vt:lpstr>
      <vt:lpstr>Column Expressions</vt:lpstr>
      <vt:lpstr>Column Expressions</vt:lpstr>
      <vt:lpstr>Column Expressions</vt:lpstr>
      <vt:lpstr>UDFs</vt:lpstr>
      <vt:lpstr>SQL Syntax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SQL Concepts</dc:title>
  <dc:creator>Gao, Yang</dc:creator>
  <cp:lastModifiedBy>Gao, Yang</cp:lastModifiedBy>
  <cp:revision>2</cp:revision>
  <dcterms:created xsi:type="dcterms:W3CDTF">2017-10-16T17:36:38Z</dcterms:created>
  <dcterms:modified xsi:type="dcterms:W3CDTF">2017-10-16T17:54:32Z</dcterms:modified>
</cp:coreProperties>
</file>